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6D9F2D-39CB-42CE-9C3C-71A0E9D29AF5}" v="1" dt="2026-08-06T09:15:41.8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4" d="100"/>
          <a:sy n="94" d="100"/>
        </p:scale>
        <p:origin x="4080" y="9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otty KIMBER" userId="2139c047-cd8d-469a-87d1-24871f37c9de" providerId="ADAL" clId="{C7DEC989-FFCF-49AD-8F9A-800BDEF98ADE}"/>
    <pc:docChg chg="custSel modSld">
      <pc:chgData name="Scotty KIMBER" userId="2139c047-cd8d-469a-87d1-24871f37c9de" providerId="ADAL" clId="{C7DEC989-FFCF-49AD-8F9A-800BDEF98ADE}" dt="2026-08-06T09:15:41.881" v="2" actId="27636"/>
      <pc:docMkLst>
        <pc:docMk/>
      </pc:docMkLst>
      <pc:sldChg chg="modSp mod">
        <pc:chgData name="Scotty KIMBER" userId="2139c047-cd8d-469a-87d1-24871f37c9de" providerId="ADAL" clId="{C7DEC989-FFCF-49AD-8F9A-800BDEF98ADE}" dt="2026-08-06T09:15:41.827" v="0" actId="27636"/>
        <pc:sldMkLst>
          <pc:docMk/>
          <pc:sldMk cId="4156641524" sldId="256"/>
        </pc:sldMkLst>
        <pc:spChg chg="mod">
          <ac:chgData name="Scotty KIMBER" userId="2139c047-cd8d-469a-87d1-24871f37c9de" providerId="ADAL" clId="{C7DEC989-FFCF-49AD-8F9A-800BDEF98ADE}" dt="2026-08-06T09:15:41.827" v="0" actId="27636"/>
          <ac:spMkLst>
            <pc:docMk/>
            <pc:sldMk cId="4156641524" sldId="256"/>
            <ac:spMk id="3" creationId="{540E741B-9A88-C30C-8313-A75ADE0107C3}"/>
          </ac:spMkLst>
        </pc:spChg>
      </pc:sldChg>
      <pc:sldChg chg="modSp mod">
        <pc:chgData name="Scotty KIMBER" userId="2139c047-cd8d-469a-87d1-24871f37c9de" providerId="ADAL" clId="{C7DEC989-FFCF-49AD-8F9A-800BDEF98ADE}" dt="2026-08-06T09:15:41.881" v="2" actId="27636"/>
        <pc:sldMkLst>
          <pc:docMk/>
          <pc:sldMk cId="907036427" sldId="260"/>
        </pc:sldMkLst>
        <pc:spChg chg="mod">
          <ac:chgData name="Scotty KIMBER" userId="2139c047-cd8d-469a-87d1-24871f37c9de" providerId="ADAL" clId="{C7DEC989-FFCF-49AD-8F9A-800BDEF98ADE}" dt="2026-08-06T09:15:41.879" v="1" actId="27636"/>
          <ac:spMkLst>
            <pc:docMk/>
            <pc:sldMk cId="907036427" sldId="260"/>
            <ac:spMk id="2" creationId="{1ACDC1C8-8E5E-4CEF-9C9E-452FB2BA5C79}"/>
          </ac:spMkLst>
        </pc:spChg>
        <pc:spChg chg="mod">
          <ac:chgData name="Scotty KIMBER" userId="2139c047-cd8d-469a-87d1-24871f37c9de" providerId="ADAL" clId="{C7DEC989-FFCF-49AD-8F9A-800BDEF98ADE}" dt="2026-08-06T09:15:41.881" v="2" actId="27636"/>
          <ac:spMkLst>
            <pc:docMk/>
            <pc:sldMk cId="907036427" sldId="260"/>
            <ac:spMk id="4" creationId="{476012B4-8E5C-D8AE-1742-CE0C17E151E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3FE0C53-6F0A-7164-00AE-7F56EE8F8E7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D34718-4328-4262-292C-62DE3CABE90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6D3B38-08E0-4FA2-9BB4-92D9E9C06A87}" type="datetimeFigureOut">
              <a:rPr lang="en-AU" smtClean="0"/>
              <a:t>6/08/2026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C49BF1-F349-411D-4C97-C8BCB313E9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0F025B-A7F7-BFE0-75F5-ABCEA67C74D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88496C-FDAD-4A7B-85B5-8E637ABCF6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965526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FC9B09-EDDC-4A10-8D2B-E232F28517F8}" type="datetimeFigureOut">
              <a:rPr lang="en-AU" smtClean="0"/>
              <a:t>6/08/2026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D4380D-00C3-46C9-9B9E-B7DB52F0D814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34027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A8505-DDE2-B17D-0D62-F719194988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0085" y="2938722"/>
            <a:ext cx="10844784" cy="1655762"/>
          </a:xfrm>
          <a:solidFill>
            <a:schemeClr val="tx2">
              <a:lumMod val="50000"/>
              <a:alpha val="70000"/>
            </a:schemeClr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F35567-0B35-C6BF-5915-3DEBC89B70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085" y="4767522"/>
            <a:ext cx="10844784" cy="990600"/>
          </a:xfrm>
          <a:solidFill>
            <a:schemeClr val="tx2">
              <a:lumMod val="50000"/>
              <a:alpha val="7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8BA6482-A5DA-D2A4-7D78-2772A637487A}"/>
              </a:ext>
            </a:extLst>
          </p:cNvPr>
          <p:cNvSpPr/>
          <p:nvPr userDrawn="1"/>
        </p:nvSpPr>
        <p:spPr>
          <a:xfrm rot="10800000">
            <a:off x="0" y="-1"/>
            <a:ext cx="12192000" cy="2538485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23000">
                <a:schemeClr val="tx1">
                  <a:alpha val="3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97D6D8-0DF0-2828-DE2F-2E724AAE99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314" y="490947"/>
            <a:ext cx="5247372" cy="11655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48474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32DC971-7330-466C-80EC-B8228101BAD2}"/>
              </a:ext>
            </a:extLst>
          </p:cNvPr>
          <p:cNvSpPr/>
          <p:nvPr userDrawn="1"/>
        </p:nvSpPr>
        <p:spPr>
          <a:xfrm>
            <a:off x="0" y="5991225"/>
            <a:ext cx="12191999" cy="866775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29000">
                <a:schemeClr val="tx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3B1F59-5A82-8E0A-2088-7D0844211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AB81B6-1EDA-1C3A-C732-B26FCBB19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658F6E-A2A6-642C-5109-58BC33112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40D52-0762-414F-88E8-AB4460C523A8}" type="slidenum">
              <a:rPr lang="en-AU" smtClean="0"/>
              <a:t>‹#›</a:t>
            </a:fld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61F63B7-D083-2E6F-60A5-F198A6AFD1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" y="6307486"/>
            <a:ext cx="1876425" cy="4628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8991D7F-1B59-5A69-2FD8-6011E853A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73175"/>
          </a:xfrm>
          <a:solidFill>
            <a:schemeClr val="tx2">
              <a:lumMod val="50000"/>
              <a:alpha val="70000"/>
            </a:schemeClr>
          </a:solidFill>
          <a:ln>
            <a:solidFill>
              <a:srgbClr val="FF0000"/>
            </a:solidFill>
          </a:ln>
        </p:spPr>
        <p:txBody>
          <a:bodyPr lIns="360000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7825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C9A8656-7A1D-53DF-E818-F82612859E94}"/>
              </a:ext>
            </a:extLst>
          </p:cNvPr>
          <p:cNvSpPr/>
          <p:nvPr userDrawn="1"/>
        </p:nvSpPr>
        <p:spPr>
          <a:xfrm>
            <a:off x="0" y="5991225"/>
            <a:ext cx="12191999" cy="866775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29000">
                <a:schemeClr val="tx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5F5F83-72A1-26CC-17A6-207A33824D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549900"/>
          </a:xfrm>
          <a:ln>
            <a:solidFill>
              <a:srgbClr val="FF0000"/>
            </a:solidFill>
          </a:ln>
        </p:spPr>
        <p:txBody>
          <a:bodyPr vert="eaVert" lIns="360000" tIns="360000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355827-A0AD-AFD0-31BB-167B0FD04A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5499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DE7B41-DE28-8B21-7573-7E04A29D7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BBABAF-A4FD-C8E3-183F-D5A89B0C8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40D52-0762-414F-88E8-AB4460C523A8}" type="slidenum">
              <a:rPr lang="en-AU" smtClean="0"/>
              <a:t>‹#›</a:t>
            </a:fld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AB8FF2-FFA0-0515-2459-47FD4B99F8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" y="6307486"/>
            <a:ext cx="1876425" cy="462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7395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4F46DA9-EABB-661C-3BAA-9E99A310105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117C32-317F-A8D0-D707-03697860B7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332" r="71867" b="2664"/>
          <a:stretch>
            <a:fillRect/>
          </a:stretch>
        </p:blipFill>
        <p:spPr>
          <a:xfrm>
            <a:off x="8647176" y="895611"/>
            <a:ext cx="2591548" cy="50667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249774-748F-C738-9019-AF967914BDB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380" y="396318"/>
            <a:ext cx="4049241" cy="6065364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804A4EA-C8F6-FC64-8C0F-DF07751B18B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69" y="846485"/>
            <a:ext cx="2681843" cy="516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2707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6D27B22-23F8-3163-1BC0-1682D58E7F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598" y="2254682"/>
            <a:ext cx="4822804" cy="23486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8357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039CB40-EADC-1CE9-583E-79D9FFD42ECE}"/>
              </a:ext>
            </a:extLst>
          </p:cNvPr>
          <p:cNvSpPr/>
          <p:nvPr userDrawn="1"/>
        </p:nvSpPr>
        <p:spPr>
          <a:xfrm>
            <a:off x="0" y="5991225"/>
            <a:ext cx="12191999" cy="866775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29000">
                <a:schemeClr val="tx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439B22-AD79-4F66-44CA-7427F5D6552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50000"/>
              <a:alpha val="70000"/>
            </a:schemeClr>
          </a:solidFill>
          <a:ln>
            <a:solidFill>
              <a:srgbClr val="FF0000"/>
            </a:solidFill>
          </a:ln>
        </p:spPr>
        <p:txBody>
          <a:bodyPr lIns="360000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097A8A-E78C-3B93-D948-3FA0108D2F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098925"/>
          </a:xfrm>
          <a:solidFill>
            <a:schemeClr val="tx2">
              <a:lumMod val="50000"/>
              <a:alpha val="70000"/>
            </a:schemeClr>
          </a:solidFill>
        </p:spPr>
        <p:txBody>
          <a:bodyPr lIns="360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82CC17-87C9-8537-66F0-A0B068CB1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FE10F-6757-C265-299D-04F4BF5E8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40D52-0762-414F-88E8-AB4460C523A8}" type="slidenum">
              <a:rPr lang="en-AU" smtClean="0"/>
              <a:t>‹#›</a:t>
            </a:fld>
            <a:endParaRPr lang="en-AU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8F69363-EB90-DEB9-BBC6-4F14DCE0DC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" y="6307486"/>
            <a:ext cx="1876425" cy="462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980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A0C2D69-F340-EAA0-F30E-6BA2CFA6DAFF}"/>
              </a:ext>
            </a:extLst>
          </p:cNvPr>
          <p:cNvSpPr/>
          <p:nvPr userDrawn="1"/>
        </p:nvSpPr>
        <p:spPr>
          <a:xfrm>
            <a:off x="0" y="5991225"/>
            <a:ext cx="12191999" cy="866775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29000">
                <a:schemeClr val="tx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A4C4FB-04ED-6044-B287-09D30FE4B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2704"/>
            <a:ext cx="10515600" cy="4101847"/>
          </a:xfrm>
        </p:spPr>
        <p:txBody>
          <a:bodyPr lIns="360000"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AC7892-E286-97BB-D267-8AF0DB61C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808C34-7BAF-9080-42A3-8AC1E06E3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40D52-0762-414F-88E8-AB4460C523A8}" type="slidenum">
              <a:rPr lang="en-AU" smtClean="0"/>
              <a:t>‹#›</a:t>
            </a:fld>
            <a:endParaRPr lang="en-AU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47B5EC-0FE9-0E44-48F9-E0DA7C7951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" y="6307486"/>
            <a:ext cx="1876425" cy="4628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1D0BAA7-31CB-2052-D75E-8C8909265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73175"/>
          </a:xfrm>
          <a:solidFill>
            <a:schemeClr val="tx2">
              <a:lumMod val="50000"/>
              <a:alpha val="70000"/>
            </a:schemeClr>
          </a:solidFill>
          <a:ln>
            <a:solidFill>
              <a:srgbClr val="FF0000"/>
            </a:solidFill>
          </a:ln>
        </p:spPr>
        <p:txBody>
          <a:bodyPr lIns="360000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44057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BB26C4D-AB6A-D5F4-DA4E-50B2C264E3F3}"/>
              </a:ext>
            </a:extLst>
          </p:cNvPr>
          <p:cNvSpPr/>
          <p:nvPr userDrawn="1"/>
        </p:nvSpPr>
        <p:spPr>
          <a:xfrm>
            <a:off x="0" y="5991225"/>
            <a:ext cx="12191999" cy="866775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29000">
                <a:schemeClr val="tx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CBCE0D-582B-C0A9-0056-7CFB0F11C7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108451"/>
          </a:xfrm>
        </p:spPr>
        <p:txBody>
          <a:bodyPr lIns="36000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0F5426-760E-2416-8BF6-FEC71EC463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108451"/>
          </a:xfrm>
        </p:spPr>
        <p:txBody>
          <a:bodyPr lIns="36000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2A37DF-A084-6971-7AEA-19E40D730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06A3CA-FF01-0CCF-0C1D-408653B8C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40D52-0762-414F-88E8-AB4460C523A8}" type="slidenum">
              <a:rPr lang="en-AU" smtClean="0"/>
              <a:t>‹#›</a:t>
            </a:fld>
            <a:endParaRPr lang="en-AU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DE0A26-8B65-9069-F8CF-7F11047FFB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" y="6307486"/>
            <a:ext cx="1876425" cy="46285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6990E79-C8DE-75AB-11FE-064022F23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73175"/>
          </a:xfrm>
          <a:solidFill>
            <a:schemeClr val="tx2">
              <a:lumMod val="50000"/>
              <a:alpha val="70000"/>
            </a:schemeClr>
          </a:solidFill>
          <a:ln>
            <a:solidFill>
              <a:srgbClr val="FF0000"/>
            </a:solidFill>
          </a:ln>
        </p:spPr>
        <p:txBody>
          <a:bodyPr lIns="360000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74393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61EAF5D-A11F-9FBA-650F-4B013C971EA7}"/>
              </a:ext>
            </a:extLst>
          </p:cNvPr>
          <p:cNvSpPr/>
          <p:nvPr userDrawn="1"/>
        </p:nvSpPr>
        <p:spPr>
          <a:xfrm>
            <a:off x="0" y="5991225"/>
            <a:ext cx="12191999" cy="866775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29000">
                <a:schemeClr val="tx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3F198C-AEE2-9A55-0F2E-7ECEF47DCD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09749"/>
            <a:ext cx="5159375" cy="695325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A483E8-113F-65D0-4DFE-1CA0256EFB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19375"/>
            <a:ext cx="5159375" cy="32956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6F86D3-B021-157B-7334-E0FFB6645F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809749"/>
            <a:ext cx="5181601" cy="695325"/>
          </a:xfrm>
        </p:spPr>
        <p:txBody>
          <a:bodyPr anchor="ctr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8AFD10-BE12-007D-2CEB-6AC122F724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619375"/>
            <a:ext cx="5181601" cy="32956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64579E-57B7-DA2C-E5F1-8913F79BD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F759FC-8447-E22F-F4F3-FF981C0AD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40D52-0762-414F-88E8-AB4460C523A8}" type="slidenum">
              <a:rPr lang="en-AU" smtClean="0"/>
              <a:t>‹#›</a:t>
            </a:fld>
            <a:endParaRPr lang="en-AU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4985055-8F43-4844-E572-24599D95C7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" y="6307486"/>
            <a:ext cx="1876425" cy="46285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4E25D8F6-5257-B3D6-E7D6-1E95D4EDA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73175"/>
          </a:xfrm>
          <a:solidFill>
            <a:schemeClr val="tx2">
              <a:lumMod val="50000"/>
              <a:alpha val="70000"/>
            </a:schemeClr>
          </a:solidFill>
          <a:ln>
            <a:solidFill>
              <a:srgbClr val="FF0000"/>
            </a:solidFill>
          </a:ln>
        </p:spPr>
        <p:txBody>
          <a:bodyPr lIns="360000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48323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F254920-1B6B-0EF4-BA35-263F59E096DC}"/>
              </a:ext>
            </a:extLst>
          </p:cNvPr>
          <p:cNvSpPr/>
          <p:nvPr userDrawn="1"/>
        </p:nvSpPr>
        <p:spPr>
          <a:xfrm>
            <a:off x="0" y="5991225"/>
            <a:ext cx="12191999" cy="866775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29000">
                <a:schemeClr val="tx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DD0916-ADD5-731E-D194-D63B9FD44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332F58-AFDE-DA7D-BDBD-6EC96E59D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40D52-0762-414F-88E8-AB4460C523A8}" type="slidenum">
              <a:rPr lang="en-AU" smtClean="0"/>
              <a:t>‹#›</a:t>
            </a:fld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5560752-8915-5B27-1286-0272BC4F0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" y="6307486"/>
            <a:ext cx="1876425" cy="46285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32BC3B95-5532-6E32-9A03-22919DB00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73175"/>
          </a:xfrm>
          <a:solidFill>
            <a:schemeClr val="tx2">
              <a:lumMod val="50000"/>
              <a:alpha val="70000"/>
            </a:schemeClr>
          </a:solidFill>
          <a:ln>
            <a:solidFill>
              <a:srgbClr val="FF0000"/>
            </a:solidFill>
          </a:ln>
        </p:spPr>
        <p:txBody>
          <a:bodyPr lIns="360000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51893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1871399-58A4-8BAE-79E3-47D9A8B94714}"/>
              </a:ext>
            </a:extLst>
          </p:cNvPr>
          <p:cNvSpPr/>
          <p:nvPr userDrawn="1"/>
        </p:nvSpPr>
        <p:spPr>
          <a:xfrm>
            <a:off x="0" y="5991225"/>
            <a:ext cx="12191999" cy="866775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29000">
                <a:schemeClr val="tx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3A4FC4-AD49-6438-37BB-507F0A346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6041EB-22E0-D723-5AF2-6A13CB4B5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40D52-0762-414F-88E8-AB4460C523A8}" type="slidenum">
              <a:rPr lang="en-AU" smtClean="0"/>
              <a:t>‹#›</a:t>
            </a:fld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73A14A-E378-9FEB-7BA3-F8BD5D5002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" y="6307486"/>
            <a:ext cx="1876425" cy="462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434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FA14EFB-3B35-DD7D-BEE3-057EFC48C7FB}"/>
              </a:ext>
            </a:extLst>
          </p:cNvPr>
          <p:cNvSpPr/>
          <p:nvPr userDrawn="1"/>
        </p:nvSpPr>
        <p:spPr>
          <a:xfrm>
            <a:off x="0" y="5991225"/>
            <a:ext cx="12191999" cy="866775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29000">
                <a:schemeClr val="tx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4816F-5BCF-B36F-D3A4-673D2C6C2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365126"/>
            <a:ext cx="6172200" cy="5549900"/>
          </a:xfrm>
        </p:spPr>
        <p:txBody>
          <a:bodyPr anchor="t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4053FD-3CC6-E5D6-B5E1-3354AEABCE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866901"/>
            <a:ext cx="3932237" cy="4044300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0CBBD6-70E0-9ECF-9A54-CDFEE1966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927BA9-BEBA-C8C0-0B89-DC1BF63EB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40D52-0762-414F-88E8-AB4460C523A8}" type="slidenum">
              <a:rPr lang="en-AU" smtClean="0"/>
              <a:t>‹#›</a:t>
            </a:fld>
            <a:endParaRPr lang="en-AU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9BB5D23-9B24-6BF6-F8F6-EA219585EC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" y="6307486"/>
            <a:ext cx="1876425" cy="46285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A162EB2-E7EF-AACE-32C9-4DC1CA213013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3932237" cy="1273175"/>
          </a:xfrm>
          <a:prstGeom prst="rect">
            <a:avLst/>
          </a:prstGeom>
          <a:solidFill>
            <a:schemeClr val="tx2">
              <a:lumMod val="50000"/>
              <a:alpha val="70000"/>
            </a:schemeClr>
          </a:solidFill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360000" tIns="360000" rIns="360000" bIns="36000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Poppins SemiBold" panose="000007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18049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52BBE45-E2CD-CABB-D788-B3E23549E534}"/>
              </a:ext>
            </a:extLst>
          </p:cNvPr>
          <p:cNvSpPr/>
          <p:nvPr userDrawn="1"/>
        </p:nvSpPr>
        <p:spPr>
          <a:xfrm>
            <a:off x="0" y="5991225"/>
            <a:ext cx="12191999" cy="866775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29000">
                <a:schemeClr val="tx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562560-F8F9-ECAB-C582-6A9217C826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365126"/>
            <a:ext cx="6172200" cy="55689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8B9876-5037-4BA2-1DB8-D07B070980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866900"/>
            <a:ext cx="3932237" cy="4059200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998A89-45C4-DA6B-0CDB-27C5D1A76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3A4FDB-3E47-9B75-4BE2-3673572E6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40D52-0762-414F-88E8-AB4460C523A8}" type="slidenum">
              <a:rPr lang="en-AU" smtClean="0"/>
              <a:t>‹#›</a:t>
            </a:fld>
            <a:endParaRPr lang="en-AU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1C89CA2-374A-96E7-CE54-B407939DB1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" y="6307486"/>
            <a:ext cx="1876425" cy="46285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966B7C4-A38E-D098-0E0C-18FB1127D4D4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3932237" cy="1273175"/>
          </a:xfrm>
          <a:prstGeom prst="rect">
            <a:avLst/>
          </a:prstGeom>
          <a:solidFill>
            <a:schemeClr val="tx2">
              <a:lumMod val="50000"/>
              <a:alpha val="70000"/>
            </a:schemeClr>
          </a:solidFill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360000" tIns="360000" rIns="360000" bIns="36000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Century Gothic" panose="020B0502020202020204" pitchFamily="34" charset="0"/>
                <a:ea typeface="+mj-ea"/>
                <a:cs typeface="Poppins SemiBold" panose="000007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5657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48C3245-2CBA-1CBB-B349-175BC9F924C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1" r="13131" b="6502"/>
          <a:stretch>
            <a:fillRect/>
          </a:stretch>
        </p:blipFill>
        <p:spPr>
          <a:xfrm rot="16200000">
            <a:off x="2667001" y="-2666999"/>
            <a:ext cx="6858000" cy="12191998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3454A3-1E29-9A24-5D77-16925A027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73175"/>
          </a:xfrm>
          <a:prstGeom prst="rect">
            <a:avLst/>
          </a:prstGeom>
          <a:solidFill>
            <a:schemeClr val="tx2">
              <a:lumMod val="50000"/>
              <a:alpha val="70000"/>
            </a:schemeClr>
          </a:solidFill>
          <a:ln w="2540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360000" tIns="360000" rIns="360000" bIns="3600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4D4735-D20A-BD97-D4DE-D1751AD745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81461"/>
          </a:xfrm>
          <a:prstGeom prst="rect">
            <a:avLst/>
          </a:prstGeom>
          <a:solidFill>
            <a:schemeClr val="tx2">
              <a:lumMod val="50000"/>
              <a:alpha val="70000"/>
            </a:schemeClr>
          </a:solidFill>
          <a:ln w="254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360000" tIns="360000" rIns="360000" bIns="36000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85F903-3A54-9F57-AF46-A823A207F5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47975" y="6356350"/>
            <a:ext cx="5305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AU" dirty="0"/>
              <a:t>Footer</a:t>
            </a:r>
            <a:endParaRPr lang="en-AU" dirty="0">
              <a:latin typeface="Century Gothic" panose="020B0502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B4D662-67DA-F332-D964-005D049181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  <a:latin typeface="Century Gothic" panose="020B0502020202020204" pitchFamily="34" charset="0"/>
                <a:cs typeface="Poppins Light" panose="00000400000000000000" pitchFamily="2" charset="0"/>
              </a:defRPr>
            </a:lvl1pPr>
          </a:lstStyle>
          <a:p>
            <a:fld id="{A6640D52-0762-414F-88E8-AB4460C523A8}" type="slidenum">
              <a:rPr lang="en-AU" smtClean="0"/>
              <a:pPr/>
              <a:t>‹#›</a:t>
            </a:fld>
            <a:endParaRPr lang="en-AU" dirty="0">
              <a:latin typeface="Century Gothic" panose="020B0502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E89DA2-316C-8280-A156-A2BC9A3F028B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5642737" y="63500"/>
            <a:ext cx="949325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U" sz="1200">
                <a:solidFill>
                  <a:srgbClr val="FF0000">
                    <a:alpha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UNOFFICIAL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4081CB-035B-F8D1-6AF7-77CE3166B2F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642737" y="6611620"/>
            <a:ext cx="949325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U" sz="1200">
                <a:solidFill>
                  <a:srgbClr val="FF0000">
                    <a:alpha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UNOFFICIAL</a:t>
            </a:r>
          </a:p>
        </p:txBody>
      </p:sp>
    </p:spTree>
    <p:extLst>
      <p:ext uri="{BB962C8B-B14F-4D97-AF65-F5344CB8AC3E}">
        <p14:creationId xmlns:p14="http://schemas.microsoft.com/office/powerpoint/2010/main" val="4141181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Century Gothic" panose="020B0502020202020204" pitchFamily="34" charset="0"/>
          <a:ea typeface="+mj-ea"/>
          <a:cs typeface="Poppins SemiBold" panose="000007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Century Gothic" panose="020B0502020202020204" pitchFamily="34" charset="0"/>
          <a:ea typeface="+mn-ea"/>
          <a:cs typeface="Poppins" panose="00000500000000000000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Century Gothic" panose="020B0502020202020204" pitchFamily="34" charset="0"/>
          <a:ea typeface="+mn-ea"/>
          <a:cs typeface="Poppins" panose="00000500000000000000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Century Gothic" panose="020B0502020202020204" pitchFamily="34" charset="0"/>
          <a:ea typeface="+mn-ea"/>
          <a:cs typeface="Poppins" panose="00000500000000000000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entury Gothic" panose="020B0502020202020204" pitchFamily="34" charset="0"/>
          <a:ea typeface="+mn-ea"/>
          <a:cs typeface="Poppins" panose="00000500000000000000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Century Gothic" panose="020B0502020202020204" pitchFamily="34" charset="0"/>
          <a:ea typeface="+mn-ea"/>
          <a:cs typeface="Poppins" panose="00000500000000000000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C8F2E-FCEA-F13A-9A3B-FEAF198AC5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0E741B-9A88-C30C-8313-A75ADE0107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566415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ext Placeholder 1">
            <a:extLst>
              <a:ext uri="{FF2B5EF4-FFF2-40B4-BE49-F238E27FC236}">
                <a16:creationId xmlns:a16="http://schemas.microsoft.com/office/drawing/2014/main" id="{7C67D450-2E90-AE8B-B0E5-3B563451F9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9125DBF-3CF8-7E0C-0722-53DC9BA69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51619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61395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93025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EFDC5-6753-DBA3-D116-42EA59443C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4B4BC7-1445-88B7-1343-F787B0DE48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84918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26B1163-9818-ACA6-5F3E-5F9EA9B462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E3039AA-1FC9-5B0E-BDDF-72B343C8A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41403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2E63771-FD8B-E413-2741-6BC5F3DBB98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9EAB6A-11E7-B918-076A-B5133D2C3F4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F4937C2-ABC6-5345-BD3A-29C5D0C5B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82898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CDC1C8-8E5E-4CEF-9C9E-452FB2BA5C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7E5E78-AB51-2535-E26F-CA540674846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6012B4-8E5C-D8AE-1742-CE0C17E151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25000" lnSpcReduction="20000"/>
          </a:bodyPr>
          <a:lstStyle/>
          <a:p>
            <a:endParaRPr lang="en-AU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231AB14-EDC9-0FE0-3DA6-39E49386EC8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4B579AD-71CF-5F3B-B935-D8F8FC887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07036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E1F32-D0C1-34AD-CC72-DEE660E14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2419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1002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3B9B863-7516-AB66-93CC-255CC7308C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4FBD72-171F-FD95-3780-6CA515218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09666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92EB8FF-F01A-7AC6-2C48-79C93E02BE8C}"/>
              </a:ext>
            </a:extLst>
          </p:cNvPr>
          <p:cNvSpPr>
            <a:spLocks noGrp="1"/>
          </p:cNvSpPr>
          <p:nvPr>
            <p:ph type="pic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A5B3CD-F1DE-24AC-7903-629D903C6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09683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34214F"/>
      </a:dk2>
      <a:lt2>
        <a:srgbClr val="E6C5FF"/>
      </a:lt2>
      <a:accent1>
        <a:srgbClr val="7030A0"/>
      </a:accent1>
      <a:accent2>
        <a:srgbClr val="C00000"/>
      </a:accent2>
      <a:accent3>
        <a:srgbClr val="FA6306"/>
      </a:accent3>
      <a:accent4>
        <a:srgbClr val="FFD009"/>
      </a:accent4>
      <a:accent5>
        <a:srgbClr val="00649D"/>
      </a:accent5>
      <a:accent6>
        <a:srgbClr val="008F7C"/>
      </a:accent6>
      <a:hlink>
        <a:srgbClr val="00B0F0"/>
      </a:hlink>
      <a:folHlink>
        <a:srgbClr val="00B0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solidFill>
          <a:schemeClr val="tx2">
            <a:lumMod val="75000"/>
            <a:alpha val="70000"/>
          </a:schemeClr>
        </a:solidFill>
        <a:ln w="25400">
          <a:solidFill>
            <a:srgbClr val="FF0000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wrap="square" lIns="360000" tIns="360000" rIns="360000" bIns="360000" rtlCol="0">
        <a:spAutoFit/>
      </a:bodyPr>
      <a:lstStyle>
        <a:defPPr algn="l">
          <a:defRPr sz="2800" b="1" dirty="0" err="1" smtClean="0">
            <a:solidFill>
              <a:schemeClr val="bg1"/>
            </a:solidFill>
            <a:latin typeface="Century Gothic" panose="020B0502020202020204" pitchFamily="34" charset="0"/>
            <a:cs typeface="Poppins" panose="000005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NAIDOC PP Template" id="{F35B70E8-0BF1-41C5-9C85-84A8910B51AE}" vid="{CA0C189A-C15D-45D1-86C2-5AC2EE6587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1ddb86b-f2e4-4ffc-b493-a8febc5ff1fc}" enabled="1" method="Privileged" siteId="{b3712af2-6728-4e11-bcea-c85236845f55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NAIDOC-PP-Template</Template>
  <TotalTime>0</TotalTime>
  <Words>0</Words>
  <Application>Microsoft Office PowerPoint</Application>
  <PresentationFormat>Widescreen</PresentationFormat>
  <Paragraphs>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Arial</vt:lpstr>
      <vt:lpstr>Calibri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1</cp:revision>
  <dcterms:created xsi:type="dcterms:W3CDTF">2026-08-06T09:15:04Z</dcterms:created>
  <dcterms:modified xsi:type="dcterms:W3CDTF">2026-08-06T09:15:49Z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 Theme:9</vt:lpwstr>
  </property>
  <property fmtid="{D5CDD505-2E9C-101B-9397-08002B2CF9AE}" pid="3" name="ClassificationContentMarkingFooterText">
    <vt:lpwstr>UNOFFICIAL</vt:lpwstr>
  </property>
  <property fmtid="{D5CDD505-2E9C-101B-9397-08002B2CF9AE}" pid="4" name="ClassificationContentMarkingHeaderLocations">
    <vt:lpwstr>Office Theme:8</vt:lpwstr>
  </property>
  <property fmtid="{D5CDD505-2E9C-101B-9397-08002B2CF9AE}" pid="5" name="ClassificationContentMarkingHeaderText">
    <vt:lpwstr>UNOFFICIAL</vt:lpwstr>
  </property>
</Properties>
</file>